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07" r:id="rId1"/>
  </p:sldMasterIdLst>
  <p:sldIdLst>
    <p:sldId id="256" r:id="rId2"/>
    <p:sldId id="292" r:id="rId3"/>
    <p:sldId id="257" r:id="rId4"/>
    <p:sldId id="265" r:id="rId5"/>
    <p:sldId id="282" r:id="rId6"/>
    <p:sldId id="266" r:id="rId7"/>
    <p:sldId id="275" r:id="rId8"/>
    <p:sldId id="288" r:id="rId9"/>
    <p:sldId id="29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 smtClean="0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8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7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1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23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1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2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4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1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3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4793" y="1780158"/>
            <a:ext cx="8361229" cy="11233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RENATE 2011 - 201</a:t>
            </a:r>
            <a:r>
              <a:rPr lang="ro-RO" dirty="0" smtClean="0"/>
              <a:t>8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3123" y="3486272"/>
            <a:ext cx="9834880" cy="150980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b="1" dirty="0" smtClean="0"/>
              <a:t>      </a:t>
            </a:r>
            <a:r>
              <a:rPr lang="en-GB" sz="5100" b="1" dirty="0" smtClean="0"/>
              <a:t>RELIGIOUS IN EUROPE NETWORKING AGAINST TRAFFICKING AND EXPLOITATION</a:t>
            </a:r>
            <a:endParaRPr lang="en-GB" sz="51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23" y="546613"/>
            <a:ext cx="2620614" cy="999865"/>
          </a:xfrm>
          <a:prstGeom prst="rect">
            <a:avLst/>
          </a:prstGeom>
        </p:spPr>
      </p:pic>
      <p:sp>
        <p:nvSpPr>
          <p:cNvPr id="4" name="CasetăText 3"/>
          <p:cNvSpPr txBox="1"/>
          <p:nvPr/>
        </p:nvSpPr>
        <p:spPr>
          <a:xfrm>
            <a:off x="8168640" y="5598160"/>
            <a:ext cx="382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7th of </a:t>
            </a:r>
            <a:r>
              <a:rPr lang="ro-RO" dirty="0" err="1"/>
              <a:t>M</a:t>
            </a:r>
            <a:r>
              <a:rPr lang="ro-RO" dirty="0" err="1" smtClean="0"/>
              <a:t>arch</a:t>
            </a:r>
            <a:r>
              <a:rPr lang="ro-RO" dirty="0" smtClean="0"/>
              <a:t> 2018, Snagov, Romania</a:t>
            </a:r>
          </a:p>
          <a:p>
            <a:r>
              <a:rPr lang="ro-RO" dirty="0" smtClean="0"/>
              <a:t>Sr. Adina </a:t>
            </a:r>
            <a:r>
              <a:rPr lang="ro-RO" dirty="0" err="1" smtClean="0"/>
              <a:t>Balan</a:t>
            </a:r>
            <a:r>
              <a:rPr lang="ro-RO" dirty="0" smtClean="0"/>
              <a:t>, CJ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141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/>
              <a:t>What</a:t>
            </a:r>
            <a:r>
              <a:rPr lang="ro-RO" dirty="0" smtClean="0"/>
              <a:t> </a:t>
            </a:r>
            <a:r>
              <a:rPr lang="ro-RO" dirty="0" err="1" smtClean="0"/>
              <a:t>is</a:t>
            </a:r>
            <a:r>
              <a:rPr lang="ro-RO" dirty="0" smtClean="0"/>
              <a:t> RENATE </a:t>
            </a:r>
            <a:r>
              <a:rPr lang="ro-RO" dirty="0" err="1" smtClean="0"/>
              <a:t>about</a:t>
            </a:r>
            <a:r>
              <a:rPr lang="ro-RO" dirty="0" smtClean="0"/>
              <a:t>? 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99440" y="1845734"/>
            <a:ext cx="10556240" cy="4626186"/>
          </a:xfrm>
        </p:spPr>
        <p:txBody>
          <a:bodyPr>
            <a:normAutofit/>
          </a:bodyPr>
          <a:lstStyle/>
          <a:p>
            <a:endParaRPr lang="ro-RO" b="1" dirty="0" smtClean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Goal</a:t>
            </a:r>
            <a:endParaRPr lang="en-US" dirty="0"/>
          </a:p>
          <a:p>
            <a:r>
              <a:rPr lang="en-US" dirty="0"/>
              <a:t>To respond in the light of Gospel values to the issue of trafficking of women, children and men.</a:t>
            </a:r>
          </a:p>
          <a:p>
            <a:r>
              <a:rPr lang="en-US" b="1" dirty="0">
                <a:solidFill>
                  <a:srgbClr val="800000"/>
                </a:solidFill>
              </a:rPr>
              <a:t>Objectives</a:t>
            </a:r>
            <a:endParaRPr lang="en-US" dirty="0"/>
          </a:p>
          <a:p>
            <a:r>
              <a:rPr lang="en-US" dirty="0"/>
              <a:t>• To develop awareness – raising activities against human trafficking and the growing demand within all levels of society in Europe, using all forms of modern technology and communications;</a:t>
            </a:r>
            <a:br>
              <a:rPr lang="en-US" dirty="0"/>
            </a:br>
            <a:r>
              <a:rPr lang="en-US" dirty="0"/>
              <a:t>• Networking and sharing resources, skills and knowledge;</a:t>
            </a:r>
            <a:br>
              <a:rPr lang="en-US" dirty="0"/>
            </a:br>
            <a:r>
              <a:rPr lang="en-US" dirty="0"/>
              <a:t>• To research and implement actions against the growing demand for such abuse in the countries of origin and destination.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2261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80248" y="768743"/>
            <a:ext cx="6497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UISG: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</a:rPr>
              <a:t>Talitha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</a:rPr>
              <a:t>Kum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 algn="ctr"/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President: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</a:rPr>
              <a:t>Sr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 Gabriella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</a:rPr>
              <a:t>Bottani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 CMS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67" y="352542"/>
            <a:ext cx="2992831" cy="5833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92" y="1981890"/>
            <a:ext cx="4317079" cy="2876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33" y="519949"/>
            <a:ext cx="900952" cy="6644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1413" y="5164427"/>
            <a:ext cx="544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Continental Network : Meetings every 3 months online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619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9319" y="545154"/>
            <a:ext cx="344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RENATE 1</a:t>
            </a:r>
            <a:r>
              <a:rPr lang="en-GB" b="1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ASSEMBLY: 2011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480" y="930982"/>
            <a:ext cx="288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WHEN WE HEAR THE CRY…</a:t>
            </a:r>
            <a:endParaRPr lang="ro-RO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  TRZEBINIA, POLAND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 rotWithShape="1">
          <a:blip r:embed="rId2"/>
          <a:srcRect t="25007" b="20048"/>
          <a:stretch/>
        </p:blipFill>
        <p:spPr>
          <a:xfrm>
            <a:off x="497841" y="1577313"/>
            <a:ext cx="4622799" cy="220472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59" y="1764003"/>
            <a:ext cx="5268075" cy="183134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48399" y="718793"/>
            <a:ext cx="4226561" cy="85852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</a:rPr>
              <a:t>RENATE CORE GROUP</a:t>
            </a:r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5565660" y="3782033"/>
            <a:ext cx="6373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TASK: Implementing the Mandate of the Assembly from Month to Month</a:t>
            </a:r>
          </a:p>
          <a:p>
            <a:pPr algn="ctr"/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Meetings every month on line, physical meeting </a:t>
            </a:r>
            <a:r>
              <a:rPr lang="ro-RO" sz="1600" b="1" dirty="0" err="1" smtClean="0">
                <a:solidFill>
                  <a:schemeClr val="tx2">
                    <a:lumMod val="75000"/>
                  </a:schemeClr>
                </a:solidFill>
              </a:rPr>
              <a:t>twice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 a year</a:t>
            </a:r>
            <a:endParaRPr lang="en-GB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3" descr="C:\Users\Adrenaline\Desktop\Renate WB Versailles 2014 Iva (3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389" y="3968723"/>
            <a:ext cx="5113772" cy="269541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565659" y="4891159"/>
            <a:ext cx="3740901" cy="55460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Working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Board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755" y="1323903"/>
            <a:ext cx="10914743" cy="86550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Training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Programmes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 2011 – 201</a:t>
            </a:r>
            <a:r>
              <a:rPr lang="ro-RO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300 + Participants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Adrenaline\Desktop\RENATE in Romania (2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57300" y="2054404"/>
            <a:ext cx="5253985" cy="35166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87617" y="1874448"/>
            <a:ext cx="451149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Social Teaching of the Church &amp; Trafficking</a:t>
            </a:r>
          </a:p>
          <a:p>
            <a:endParaRPr lang="en-GB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Advocacy, Lobbying &amp; Campaigning</a:t>
            </a:r>
          </a:p>
          <a:p>
            <a:r>
              <a:rPr lang="en-GB" b="1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Labour Trafficking</a:t>
            </a:r>
          </a:p>
          <a:p>
            <a:endParaRPr lang="en-GB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Web , Media and Marketing  -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Trafficking related Issues</a:t>
            </a:r>
          </a:p>
          <a:p>
            <a:endParaRPr lang="en-GB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Rescue and Reintegration of Victims</a:t>
            </a:r>
          </a:p>
          <a:p>
            <a:endParaRPr lang="en-GB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Transformation for Change</a:t>
            </a:r>
            <a:endParaRPr lang="ro-RO" b="1" dirty="0" smtClean="0"/>
          </a:p>
          <a:p>
            <a:pPr marL="285750" indent="-285750">
              <a:buFont typeface="Arial" pitchFamily="34" charset="0"/>
              <a:buChar char="•"/>
            </a:pPr>
            <a:endParaRPr lang="ro-RO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b="1" dirty="0" smtClean="0"/>
              <a:t>Training on trauma</a:t>
            </a:r>
          </a:p>
          <a:p>
            <a:pPr marL="285750" indent="-285750">
              <a:buFont typeface="Arial" pitchFamily="34" charset="0"/>
              <a:buChar char="•"/>
            </a:pPr>
            <a:endParaRPr lang="ro-RO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b="1" dirty="0" smtClean="0"/>
              <a:t>Training on </a:t>
            </a:r>
            <a:r>
              <a:rPr lang="ro-RO" b="1" dirty="0" err="1" smtClean="0"/>
              <a:t>migration</a:t>
            </a:r>
            <a:r>
              <a:rPr lang="ro-RO" b="1" dirty="0" smtClean="0"/>
              <a:t> </a:t>
            </a:r>
            <a:endParaRPr lang="en-GB" b="1" dirty="0" smtClean="0"/>
          </a:p>
          <a:p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42748" y="201316"/>
            <a:ext cx="6630271" cy="680062"/>
          </a:xfrm>
          <a:noFill/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Campaign Against Trafficking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90" y="3915253"/>
            <a:ext cx="4971429" cy="1904762"/>
          </a:xfrm>
          <a:prstGeom prst="rect">
            <a:avLst/>
          </a:prstGeom>
        </p:spPr>
      </p:pic>
      <p:pic>
        <p:nvPicPr>
          <p:cNvPr id="2050" name="Picture 2" descr="C:\Users\Adrenaline\Desktop\Filing in office\Web write up Ten Ten and Slovakia Pix\Bratislava St. Bakhita's Day photo 2 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0349" y="1040300"/>
            <a:ext cx="3139704" cy="4441161"/>
          </a:xfrm>
          <a:prstGeom prst="rect">
            <a:avLst/>
          </a:prstGeom>
          <a:noFill/>
        </p:spPr>
      </p:pic>
      <p:pic>
        <p:nvPicPr>
          <p:cNvPr id="2051" name="Picture 3" descr="C:\Users\Adrenaline\Desktop\Filing in office\Web write up Ten Ten and Slovakia Pix\Sr. Patricia Mulhall photos students participating in the Bakhita project with TenTen Theatre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2628" y="1162338"/>
            <a:ext cx="3071037" cy="2288415"/>
          </a:xfrm>
          <a:prstGeom prst="rect">
            <a:avLst/>
          </a:prstGeom>
          <a:noFill/>
        </p:spPr>
      </p:pic>
      <p:pic>
        <p:nvPicPr>
          <p:cNvPr id="3074" name="Picture 2" descr="C:\Users\Sony\Desktop\2016-10-16_1907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15" y="1162338"/>
            <a:ext cx="3683002" cy="24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325" y="3481412"/>
            <a:ext cx="13452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 err="1" smtClean="0">
                <a:latin typeface="Calibri" pitchFamily="34" charset="0"/>
              </a:rPr>
              <a:t>TenTen</a:t>
            </a:r>
            <a:r>
              <a:rPr lang="en-GB" sz="900" i="1" dirty="0" smtClean="0">
                <a:latin typeface="Calibri" pitchFamily="34" charset="0"/>
              </a:rPr>
              <a:t> Drama Group UK</a:t>
            </a:r>
            <a:endParaRPr lang="en-GB" sz="900" i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2747" y="3580648"/>
            <a:ext cx="15744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 err="1" smtClean="0">
                <a:latin typeface="Calibri" pitchFamily="34" charset="0"/>
              </a:rPr>
              <a:t>UNGift</a:t>
            </a:r>
            <a:r>
              <a:rPr lang="en-GB" sz="900" i="1" dirty="0" smtClean="0">
                <a:latin typeface="Calibri" pitchFamily="34" charset="0"/>
              </a:rPr>
              <a:t> Box Campaign Albania</a:t>
            </a:r>
            <a:endParaRPr lang="en-GB" sz="900" i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4328" y="5481461"/>
            <a:ext cx="21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Calibri" pitchFamily="34" charset="0"/>
              </a:rPr>
              <a:t>St </a:t>
            </a:r>
            <a:r>
              <a:rPr lang="en-GB" sz="1600" i="1" dirty="0" err="1" smtClean="0">
                <a:latin typeface="Calibri" pitchFamily="34" charset="0"/>
              </a:rPr>
              <a:t>Bakhita</a:t>
            </a:r>
            <a:r>
              <a:rPr lang="en-GB" sz="1600" i="1" dirty="0" smtClean="0">
                <a:latin typeface="Calibri" pitchFamily="34" charset="0"/>
              </a:rPr>
              <a:t> Day: Slovakia</a:t>
            </a:r>
            <a:endParaRPr lang="en-GB" sz="1600" i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6051" y="5820255"/>
            <a:ext cx="2759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 smtClean="0">
                <a:latin typeface="Calibri" pitchFamily="34" charset="0"/>
              </a:rPr>
              <a:t>RENATE Campaign on Line – EU day Against Trafficking</a:t>
            </a:r>
            <a:endParaRPr lang="en-GB" sz="9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5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0486" y="298590"/>
            <a:ext cx="7792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RENATE Working Cross Border</a:t>
            </a: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2011: Membership in15 European Countries – 8 in W. Europe 7 in E. Europe</a:t>
            </a: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201</a:t>
            </a:r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8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Membership in 2</a:t>
            </a:r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9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European Countries – </a:t>
            </a:r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202 MEMBERS</a:t>
            </a:r>
          </a:p>
          <a:p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2018: Membership </a:t>
            </a:r>
            <a:r>
              <a:rPr lang="ro-RO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outside</a:t>
            </a:r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Europe in 4 </a:t>
            </a:r>
            <a:r>
              <a:rPr lang="ro-RO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Countries</a:t>
            </a:r>
            <a:endParaRPr lang="ro-RO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en-GB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 descr="C:\Users\Sony\Desktop\denmark (3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99" y="2459070"/>
            <a:ext cx="3586481" cy="251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34958" y="5538873"/>
            <a:ext cx="2383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latin typeface="Calibri" pitchFamily="34" charset="0"/>
              </a:rPr>
              <a:t>Latest Member from Denmark</a:t>
            </a:r>
            <a:endParaRPr lang="en-GB" sz="1400" i="1" dirty="0">
              <a:latin typeface="Calibri" pitchFamily="34" charset="0"/>
            </a:endParaRPr>
          </a:p>
        </p:txBody>
      </p:sp>
      <p:pic>
        <p:nvPicPr>
          <p:cNvPr id="1027" name="Picture 3" descr="C:\Users\Sony\Desktop\Lithuan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15" y="2459070"/>
            <a:ext cx="3399065" cy="25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6215" y="5538874"/>
            <a:ext cx="2398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latin typeface="Calibri" pitchFamily="34" charset="0"/>
              </a:rPr>
              <a:t>Cross border work in Lithuania</a:t>
            </a:r>
            <a:endParaRPr lang="en-GB" sz="1400" i="1" dirty="0">
              <a:latin typeface="Calibri" pitchFamily="34" charset="0"/>
            </a:endParaRPr>
          </a:p>
        </p:txBody>
      </p:sp>
      <p:pic>
        <p:nvPicPr>
          <p:cNvPr id="1028" name="Picture 4" descr="C:\Users\Sony\Desktop\2016-10-16_2019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36" y="2459070"/>
            <a:ext cx="3006580" cy="263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916" y="5538874"/>
            <a:ext cx="2560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latin typeface="Calibri" pitchFamily="34" charset="0"/>
              </a:rPr>
              <a:t>Supporting a member in Croatia</a:t>
            </a:r>
            <a:endParaRPr lang="en-GB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916" y="624478"/>
            <a:ext cx="4387124" cy="659674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RENATE WEBSITE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1" name="Picture 3" descr="C:\Users\Sony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45" y="1382129"/>
            <a:ext cx="4114800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89600" y="652446"/>
            <a:ext cx="6331808" cy="6317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COMMUNICATIONS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Adrenaline\Desktop\2015-05-30_154425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689600" y="2883618"/>
            <a:ext cx="5961905" cy="133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14569" y="5756275"/>
            <a:ext cx="21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SR. ADINA BALAN, CJ</a:t>
            </a:r>
            <a:endParaRPr lang="en-GB" b="1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28" y="2964417"/>
            <a:ext cx="4782681" cy="2690258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7" y="528320"/>
            <a:ext cx="4854427" cy="32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ă">
  <a:themeElements>
    <a:clrScheme name="Retrospectivă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1699</TotalTime>
  <Words>282</Words>
  <Application>Microsoft Office PowerPoint</Application>
  <PresentationFormat>Grand écran</PresentationFormat>
  <Paragraphs>52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Retrospectivă</vt:lpstr>
      <vt:lpstr>RENATE 2011 - 2018</vt:lpstr>
      <vt:lpstr>What is RENATE about? </vt:lpstr>
      <vt:lpstr>Présentation PowerPoint</vt:lpstr>
      <vt:lpstr>RENATE CORE GROUP</vt:lpstr>
      <vt:lpstr>Training Programmes: 2011 – 2017 300 + Participants  </vt:lpstr>
      <vt:lpstr>Campaign Against Trafficking</vt:lpstr>
      <vt:lpstr>Présentation PowerPoint</vt:lpstr>
      <vt:lpstr>RENATE WEBSITE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RENATE 2014</dc:title>
  <dc:creator>user</dc:creator>
  <cp:lastModifiedBy>Nicole</cp:lastModifiedBy>
  <cp:revision>68</cp:revision>
  <dcterms:created xsi:type="dcterms:W3CDTF">2014-10-23T07:08:32Z</dcterms:created>
  <dcterms:modified xsi:type="dcterms:W3CDTF">2018-03-27T09:45:36Z</dcterms:modified>
</cp:coreProperties>
</file>